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handoutMasterIdLst>
    <p:handoutMasterId r:id="rId9"/>
  </p:handoutMasterIdLst>
  <p:sldIdLst>
    <p:sldId id="279" r:id="rId2"/>
    <p:sldId id="259" r:id="rId3"/>
    <p:sldId id="277" r:id="rId4"/>
    <p:sldId id="258" r:id="rId5"/>
    <p:sldId id="269" r:id="rId6"/>
    <p:sldId id="270" r:id="rId7"/>
  </p:sldIdLst>
  <p:sldSz cx="11430000" cy="8763000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6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8" autoAdjust="0"/>
    <p:restoredTop sz="94660"/>
  </p:normalViewPr>
  <p:slideViewPr>
    <p:cSldViewPr>
      <p:cViewPr varScale="1">
        <p:scale>
          <a:sx n="63" d="100"/>
          <a:sy n="63" d="100"/>
        </p:scale>
        <p:origin x="342" y="78"/>
      </p:cViewPr>
      <p:guideLst>
        <p:guide orient="horz"/>
        <p:guide pos="1695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25" d="100"/>
          <a:sy n="25" d="100"/>
        </p:scale>
        <p:origin x="-13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6F123A-197F-492B-91EE-8D2E72F842C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B4228F48-8526-4A05-8B1A-CEBE10D3C918}">
      <dgm:prSet custT="1"/>
      <dgm:spPr/>
      <dgm:t>
        <a:bodyPr/>
        <a:lstStyle/>
        <a:p>
          <a:pPr rtl="0"/>
          <a:r>
            <a:rPr lang="fr-CA" sz="2300"/>
            <a:t>Qui forme le comité </a:t>
          </a:r>
          <a:r>
            <a:rPr lang="fr-CA" sz="7200"/>
            <a:t>?</a:t>
          </a:r>
          <a:endParaRPr lang="fr-FR" sz="7200"/>
        </a:p>
      </dgm:t>
    </dgm:pt>
    <dgm:pt modelId="{B94722E2-40CB-4A66-9EFA-69DD696D84C1}" type="parTrans" cxnId="{14163AFA-29D9-4E56-BDCC-52575864F764}">
      <dgm:prSet/>
      <dgm:spPr/>
      <dgm:t>
        <a:bodyPr/>
        <a:lstStyle/>
        <a:p>
          <a:endParaRPr lang="fr-FR"/>
        </a:p>
      </dgm:t>
    </dgm:pt>
    <dgm:pt modelId="{29713133-DF2A-42C6-ABE1-DC8A8288A668}" type="sibTrans" cxnId="{14163AFA-29D9-4E56-BDCC-52575864F764}">
      <dgm:prSet/>
      <dgm:spPr/>
      <dgm:t>
        <a:bodyPr/>
        <a:lstStyle/>
        <a:p>
          <a:endParaRPr lang="fr-FR"/>
        </a:p>
      </dgm:t>
    </dgm:pt>
    <dgm:pt modelId="{2F1D73FB-D58E-4B01-988D-8A97A847E64E}">
      <dgm:prSet/>
      <dgm:spPr/>
      <dgm:t>
        <a:bodyPr/>
        <a:lstStyle/>
        <a:p>
          <a:pPr rtl="0"/>
          <a:r>
            <a:rPr lang="fr-CA"/>
            <a:t>Portions recommandées par jour</a:t>
          </a:r>
          <a:endParaRPr lang="fr-FR"/>
        </a:p>
      </dgm:t>
    </dgm:pt>
    <dgm:pt modelId="{BF29F20C-6145-403F-9657-9AEB5AF2FC7A}" type="parTrans" cxnId="{68494592-95E1-4DD8-A1AD-0AA0F58FA861}">
      <dgm:prSet/>
      <dgm:spPr/>
      <dgm:t>
        <a:bodyPr/>
        <a:lstStyle/>
        <a:p>
          <a:endParaRPr lang="fr-FR"/>
        </a:p>
      </dgm:t>
    </dgm:pt>
    <dgm:pt modelId="{9101F7E9-8F57-4D53-B8F8-5FCCB047AEB1}" type="sibTrans" cxnId="{68494592-95E1-4DD8-A1AD-0AA0F58FA861}">
      <dgm:prSet/>
      <dgm:spPr/>
      <dgm:t>
        <a:bodyPr/>
        <a:lstStyle/>
        <a:p>
          <a:endParaRPr lang="fr-FR"/>
        </a:p>
      </dgm:t>
    </dgm:pt>
    <dgm:pt modelId="{07DFA1D0-C83E-437A-86F0-A52967BF5402}">
      <dgm:prSet/>
      <dgm:spPr/>
      <dgm:t>
        <a:bodyPr/>
        <a:lstStyle/>
        <a:p>
          <a:pPr rtl="0"/>
          <a:r>
            <a:rPr lang="fr-CA"/>
            <a:t>En harmonie avec le cosmos</a:t>
          </a:r>
          <a:endParaRPr lang="fr-FR"/>
        </a:p>
      </dgm:t>
    </dgm:pt>
    <dgm:pt modelId="{A9671C6E-CEEC-42E8-9522-93ADF12994CA}" type="parTrans" cxnId="{4573FC91-0EEF-4293-9005-30B2817DCB70}">
      <dgm:prSet/>
      <dgm:spPr/>
      <dgm:t>
        <a:bodyPr/>
        <a:lstStyle/>
        <a:p>
          <a:endParaRPr lang="fr-FR"/>
        </a:p>
      </dgm:t>
    </dgm:pt>
    <dgm:pt modelId="{3556C007-3FAF-4C62-BCC6-FCBFCD73865D}" type="sibTrans" cxnId="{4573FC91-0EEF-4293-9005-30B2817DCB70}">
      <dgm:prSet/>
      <dgm:spPr/>
      <dgm:t>
        <a:bodyPr/>
        <a:lstStyle/>
        <a:p>
          <a:endParaRPr lang="fr-FR"/>
        </a:p>
      </dgm:t>
    </dgm:pt>
    <dgm:pt modelId="{7D988950-2DAF-46E4-A712-7DF5AB35F03A}" type="pres">
      <dgm:prSet presAssocID="{6E6F123A-197F-492B-91EE-8D2E72F842C5}" presName="compositeShape" presStyleCnt="0">
        <dgm:presLayoutVars>
          <dgm:chMax val="7"/>
          <dgm:dir/>
          <dgm:resizeHandles val="exact"/>
        </dgm:presLayoutVars>
      </dgm:prSet>
      <dgm:spPr/>
    </dgm:pt>
    <dgm:pt modelId="{326CFCBB-E5C7-4619-859A-15DC206CBC89}" type="pres">
      <dgm:prSet presAssocID="{B4228F48-8526-4A05-8B1A-CEBE10D3C918}" presName="circ1" presStyleLbl="vennNode1" presStyleIdx="0" presStyleCnt="3"/>
      <dgm:spPr/>
    </dgm:pt>
    <dgm:pt modelId="{0A237D07-3F64-41AD-B15B-5E4CA2513BB7}" type="pres">
      <dgm:prSet presAssocID="{B4228F48-8526-4A05-8B1A-CEBE10D3C91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972B9EC-ADF2-4FB0-B2E7-DC9BFA363EF9}" type="pres">
      <dgm:prSet presAssocID="{2F1D73FB-D58E-4B01-988D-8A97A847E64E}" presName="circ2" presStyleLbl="vennNode1" presStyleIdx="1" presStyleCnt="3"/>
      <dgm:spPr/>
    </dgm:pt>
    <dgm:pt modelId="{1A52F65B-0E8E-4CF2-B335-DD2F5C4B1C55}" type="pres">
      <dgm:prSet presAssocID="{2F1D73FB-D58E-4B01-988D-8A97A847E64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500332A-DF66-427B-8882-623D3511C647}" type="pres">
      <dgm:prSet presAssocID="{07DFA1D0-C83E-437A-86F0-A52967BF5402}" presName="circ3" presStyleLbl="vennNode1" presStyleIdx="2" presStyleCnt="3"/>
      <dgm:spPr/>
    </dgm:pt>
    <dgm:pt modelId="{FD8F6743-0326-415C-B8B3-A28AFA706BEF}" type="pres">
      <dgm:prSet presAssocID="{07DFA1D0-C83E-437A-86F0-A52967BF540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4442212-8677-4CC5-9148-B26752DA8D62}" type="presOf" srcId="{B4228F48-8526-4A05-8B1A-CEBE10D3C918}" destId="{0A237D07-3F64-41AD-B15B-5E4CA2513BB7}" srcOrd="1" destOrd="0" presId="urn:microsoft.com/office/officeart/2005/8/layout/venn1"/>
    <dgm:cxn modelId="{213A2933-8B2E-4AE3-9F19-ED94F6FE622C}" type="presOf" srcId="{B4228F48-8526-4A05-8B1A-CEBE10D3C918}" destId="{326CFCBB-E5C7-4619-859A-15DC206CBC89}" srcOrd="0" destOrd="0" presId="urn:microsoft.com/office/officeart/2005/8/layout/venn1"/>
    <dgm:cxn modelId="{A5BD5D33-C10A-4FF1-9696-08D7AFE1EB07}" type="presOf" srcId="{07DFA1D0-C83E-437A-86F0-A52967BF5402}" destId="{FD8F6743-0326-415C-B8B3-A28AFA706BEF}" srcOrd="1" destOrd="0" presId="urn:microsoft.com/office/officeart/2005/8/layout/venn1"/>
    <dgm:cxn modelId="{F6F57450-436F-40F0-BBE4-19955A8AF5D4}" type="presOf" srcId="{6E6F123A-197F-492B-91EE-8D2E72F842C5}" destId="{7D988950-2DAF-46E4-A712-7DF5AB35F03A}" srcOrd="0" destOrd="0" presId="urn:microsoft.com/office/officeart/2005/8/layout/venn1"/>
    <dgm:cxn modelId="{1E988D80-1664-41B4-80BA-C85F0CDD14FC}" type="presOf" srcId="{2F1D73FB-D58E-4B01-988D-8A97A847E64E}" destId="{1A52F65B-0E8E-4CF2-B335-DD2F5C4B1C55}" srcOrd="1" destOrd="0" presId="urn:microsoft.com/office/officeart/2005/8/layout/venn1"/>
    <dgm:cxn modelId="{4573FC91-0EEF-4293-9005-30B2817DCB70}" srcId="{6E6F123A-197F-492B-91EE-8D2E72F842C5}" destId="{07DFA1D0-C83E-437A-86F0-A52967BF5402}" srcOrd="2" destOrd="0" parTransId="{A9671C6E-CEEC-42E8-9522-93ADF12994CA}" sibTransId="{3556C007-3FAF-4C62-BCC6-FCBFCD73865D}"/>
    <dgm:cxn modelId="{68494592-95E1-4DD8-A1AD-0AA0F58FA861}" srcId="{6E6F123A-197F-492B-91EE-8D2E72F842C5}" destId="{2F1D73FB-D58E-4B01-988D-8A97A847E64E}" srcOrd="1" destOrd="0" parTransId="{BF29F20C-6145-403F-9657-9AEB5AF2FC7A}" sibTransId="{9101F7E9-8F57-4D53-B8F8-5FCCB047AEB1}"/>
    <dgm:cxn modelId="{C9AD549A-1274-40AE-90BA-C71F086E83DD}" type="presOf" srcId="{2F1D73FB-D58E-4B01-988D-8A97A847E64E}" destId="{A972B9EC-ADF2-4FB0-B2E7-DC9BFA363EF9}" srcOrd="0" destOrd="0" presId="urn:microsoft.com/office/officeart/2005/8/layout/venn1"/>
    <dgm:cxn modelId="{C25E92DA-FF78-4F6C-B18C-59F09C7E108A}" type="presOf" srcId="{07DFA1D0-C83E-437A-86F0-A52967BF5402}" destId="{2500332A-DF66-427B-8882-623D3511C647}" srcOrd="0" destOrd="0" presId="urn:microsoft.com/office/officeart/2005/8/layout/venn1"/>
    <dgm:cxn modelId="{14163AFA-29D9-4E56-BDCC-52575864F764}" srcId="{6E6F123A-197F-492B-91EE-8D2E72F842C5}" destId="{B4228F48-8526-4A05-8B1A-CEBE10D3C918}" srcOrd="0" destOrd="0" parTransId="{B94722E2-40CB-4A66-9EFA-69DD696D84C1}" sibTransId="{29713133-DF2A-42C6-ABE1-DC8A8288A668}"/>
    <dgm:cxn modelId="{A9FFCD5C-3237-4BF6-87B0-249BEA4DDB25}" type="presParOf" srcId="{7D988950-2DAF-46E4-A712-7DF5AB35F03A}" destId="{326CFCBB-E5C7-4619-859A-15DC206CBC89}" srcOrd="0" destOrd="0" presId="urn:microsoft.com/office/officeart/2005/8/layout/venn1"/>
    <dgm:cxn modelId="{06379F90-F709-4D5A-A543-D30AF32299F8}" type="presParOf" srcId="{7D988950-2DAF-46E4-A712-7DF5AB35F03A}" destId="{0A237D07-3F64-41AD-B15B-5E4CA2513BB7}" srcOrd="1" destOrd="0" presId="urn:microsoft.com/office/officeart/2005/8/layout/venn1"/>
    <dgm:cxn modelId="{EF176A9D-538F-45F0-90ED-7F2326329EA7}" type="presParOf" srcId="{7D988950-2DAF-46E4-A712-7DF5AB35F03A}" destId="{A972B9EC-ADF2-4FB0-B2E7-DC9BFA363EF9}" srcOrd="2" destOrd="0" presId="urn:microsoft.com/office/officeart/2005/8/layout/venn1"/>
    <dgm:cxn modelId="{A450AC70-4F2E-4F84-A463-40D751EA2CEE}" type="presParOf" srcId="{7D988950-2DAF-46E4-A712-7DF5AB35F03A}" destId="{1A52F65B-0E8E-4CF2-B335-DD2F5C4B1C55}" srcOrd="3" destOrd="0" presId="urn:microsoft.com/office/officeart/2005/8/layout/venn1"/>
    <dgm:cxn modelId="{AA1E9B02-41EF-4063-ABCC-D22A576AFE31}" type="presParOf" srcId="{7D988950-2DAF-46E4-A712-7DF5AB35F03A}" destId="{2500332A-DF66-427B-8882-623D3511C647}" srcOrd="4" destOrd="0" presId="urn:microsoft.com/office/officeart/2005/8/layout/venn1"/>
    <dgm:cxn modelId="{405E56BF-1AFA-4306-9C0C-ECAB85B8D7B2}" type="presParOf" srcId="{7D988950-2DAF-46E4-A712-7DF5AB35F03A}" destId="{FD8F6743-0326-415C-B8B3-A28AFA706BEF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CFCBB-E5C7-4619-859A-15DC206CBC89}">
      <dsp:nvSpPr>
        <dsp:cNvPr id="0" name=""/>
        <dsp:cNvSpPr/>
      </dsp:nvSpPr>
      <dsp:spPr>
        <a:xfrm>
          <a:off x="2265575" y="72289"/>
          <a:ext cx="3469905" cy="34699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kern="1200"/>
            <a:t>Qui forme le comité </a:t>
          </a:r>
          <a:r>
            <a:rPr lang="fr-CA" sz="7200" kern="1200"/>
            <a:t>?</a:t>
          </a:r>
          <a:endParaRPr lang="fr-FR" sz="7200" kern="1200"/>
        </a:p>
      </dsp:txBody>
      <dsp:txXfrm>
        <a:off x="2728229" y="679523"/>
        <a:ext cx="2544597" cy="1561457"/>
      </dsp:txXfrm>
    </dsp:sp>
    <dsp:sp modelId="{A972B9EC-ADF2-4FB0-B2E7-DC9BFA363EF9}">
      <dsp:nvSpPr>
        <dsp:cNvPr id="0" name=""/>
        <dsp:cNvSpPr/>
      </dsp:nvSpPr>
      <dsp:spPr>
        <a:xfrm>
          <a:off x="3517632" y="2240980"/>
          <a:ext cx="3469905" cy="34699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kern="1200"/>
            <a:t>Portions recommandées par jour</a:t>
          </a:r>
          <a:endParaRPr lang="fr-FR" sz="2300" kern="1200"/>
        </a:p>
      </dsp:txBody>
      <dsp:txXfrm>
        <a:off x="4578845" y="3137372"/>
        <a:ext cx="2081943" cy="1908447"/>
      </dsp:txXfrm>
    </dsp:sp>
    <dsp:sp modelId="{2500332A-DF66-427B-8882-623D3511C647}">
      <dsp:nvSpPr>
        <dsp:cNvPr id="0" name=""/>
        <dsp:cNvSpPr/>
      </dsp:nvSpPr>
      <dsp:spPr>
        <a:xfrm>
          <a:off x="1013518" y="2240980"/>
          <a:ext cx="3469905" cy="34699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kern="1200"/>
            <a:t>En harmonie avec le cosmos</a:t>
          </a:r>
          <a:endParaRPr lang="fr-FR" sz="2300" kern="1200"/>
        </a:p>
      </dsp:txBody>
      <dsp:txXfrm>
        <a:off x="1340267" y="3137372"/>
        <a:ext cx="2081943" cy="19084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926AEA-7EE8-4B05-93C6-B02A45E3D209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83964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CD823-C848-4162-9F1D-8B32CAC5354E}" type="datetimeFigureOut">
              <a:rPr lang="fr-FR" smtClean="0"/>
              <a:pPr/>
              <a:t>15/07/2020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685800"/>
            <a:ext cx="4473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E22FA-F6C3-444D-98A3-0F3A44B54ED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29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E22FA-F6C3-444D-98A3-0F3A44B54EDF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6072161"/>
            <a:ext cx="11430000" cy="269989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7631907" y="0"/>
            <a:ext cx="3798094" cy="8763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6330" y="4264660"/>
            <a:ext cx="8100060" cy="2940473"/>
          </a:xfrm>
        </p:spPr>
        <p:txBody>
          <a:bodyPr rIns="57694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41313" y="1973927"/>
            <a:ext cx="8100060" cy="2239433"/>
          </a:xfrm>
        </p:spPr>
        <p:txBody>
          <a:bodyPr tIns="0" rIns="57694" bIns="0" anchor="b">
            <a:normAutofit/>
          </a:bodyPr>
          <a:lstStyle>
            <a:lvl1pPr marL="0" indent="0" algn="r">
              <a:buNone/>
              <a:defRPr sz="2500">
                <a:solidFill>
                  <a:schemeClr val="tx1"/>
                </a:solidFill>
                <a:effectLst/>
              </a:defRPr>
            </a:lvl1pPr>
            <a:lvl2pPr marL="576941" indent="0" algn="ctr">
              <a:buNone/>
            </a:lvl2pPr>
            <a:lvl3pPr marL="1153881" indent="0" algn="ctr">
              <a:buNone/>
            </a:lvl3pPr>
            <a:lvl4pPr marL="1730822" indent="0" algn="ctr">
              <a:buNone/>
            </a:lvl4pPr>
            <a:lvl5pPr marL="2307763" indent="0" algn="ctr">
              <a:buNone/>
            </a:lvl5pPr>
            <a:lvl6pPr marL="2884703" indent="0" algn="ctr">
              <a:buNone/>
            </a:lvl6pPr>
            <a:lvl7pPr marL="3461644" indent="0" algn="ctr">
              <a:buNone/>
            </a:lvl7pPr>
            <a:lvl8pPr marL="4038585" indent="0" algn="ctr">
              <a:buNone/>
            </a:lvl8pPr>
            <a:lvl9pPr marL="4615525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A88EB-8946-4C27-8047-3389E4309728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0" name="Forme libre 9"/>
          <p:cNvSpPr>
            <a:spLocks/>
          </p:cNvSpPr>
          <p:nvPr userDrawn="1"/>
        </p:nvSpPr>
        <p:spPr bwMode="auto">
          <a:xfrm>
            <a:off x="0" y="6063104"/>
            <a:ext cx="11430000" cy="269989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11" name="Forme libre 10"/>
          <p:cNvSpPr>
            <a:spLocks/>
          </p:cNvSpPr>
          <p:nvPr userDrawn="1"/>
        </p:nvSpPr>
        <p:spPr bwMode="auto">
          <a:xfrm>
            <a:off x="9144000" y="0"/>
            <a:ext cx="2286000" cy="8763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tint val="90000"/>
                  <a:satMod val="350000"/>
                  <a:shade val="30000"/>
                  <a:satMod val="115000"/>
                </a:schemeClr>
              </a:gs>
              <a:gs pos="50000">
                <a:schemeClr val="bg1">
                  <a:tint val="90000"/>
                  <a:satMod val="350000"/>
                  <a:shade val="67500"/>
                  <a:satMod val="115000"/>
                </a:schemeClr>
              </a:gs>
              <a:gs pos="100000">
                <a:schemeClr val="bg1">
                  <a:tint val="90000"/>
                  <a:satMod val="3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08BE-8495-43A5-9842-50B984371350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286750" y="350927"/>
            <a:ext cx="2571750" cy="7476949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71500" y="350927"/>
            <a:ext cx="7524750" cy="7476949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F277-F0AF-4BD4-B98B-30B4BB0C7BBA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1613" y="373063"/>
            <a:ext cx="7773987" cy="14319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2741613" y="2133600"/>
            <a:ext cx="7773987" cy="5257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5725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905250" y="7983538"/>
            <a:ext cx="361950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19150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fld id="{30A4E523-6605-4265-9A96-696C3BA25790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1613" y="373063"/>
            <a:ext cx="7773987" cy="14319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741613" y="3085356"/>
            <a:ext cx="7773987" cy="4306044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5725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905250" y="7983538"/>
            <a:ext cx="361950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19150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fld id="{2FDABDF5-F926-4AD8-90BB-FE514D23FC3E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re et graphique ou organigramme hiérarc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1613" y="373063"/>
            <a:ext cx="7773987" cy="14319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SmartArt 2"/>
          <p:cNvSpPr>
            <a:spLocks noGrp="1"/>
          </p:cNvSpPr>
          <p:nvPr>
            <p:ph type="dgm" idx="1"/>
          </p:nvPr>
        </p:nvSpPr>
        <p:spPr>
          <a:xfrm>
            <a:off x="2741613" y="2133600"/>
            <a:ext cx="7773987" cy="5257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5725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905250" y="7983538"/>
            <a:ext cx="3619500" cy="584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191500" y="7983538"/>
            <a:ext cx="2381250" cy="584200"/>
          </a:xfrm>
        </p:spPr>
        <p:txBody>
          <a:bodyPr/>
          <a:lstStyle>
            <a:lvl1pPr>
              <a:defRPr/>
            </a:lvl1pPr>
          </a:lstStyle>
          <a:p>
            <a:fld id="{1B9767F1-94B1-4A91-A1F7-1ED77E3DD8F1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28852" y="330271"/>
            <a:ext cx="8001056" cy="1460500"/>
          </a:xfrm>
        </p:spPr>
        <p:txBody>
          <a:bodyPr/>
          <a:lstStyle>
            <a:lvl1pPr algn="l"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28852" y="2024046"/>
            <a:ext cx="8001056" cy="5783175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6C3A-95BD-4C06-B4C0-FCE8FC49ED8A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6072161"/>
            <a:ext cx="11430000" cy="269989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7631907" y="0"/>
            <a:ext cx="3798094" cy="8763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50" y="4579348"/>
            <a:ext cx="8286750" cy="2333686"/>
          </a:xfrm>
        </p:spPr>
        <p:txBody>
          <a:bodyPr tIns="0" bIns="0" anchor="t"/>
          <a:lstStyle>
            <a:lvl1pPr algn="l">
              <a:buNone/>
              <a:defRPr sz="53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57250" y="3176300"/>
            <a:ext cx="8286750" cy="1362990"/>
          </a:xfrm>
        </p:spPr>
        <p:txBody>
          <a:bodyPr lIns="57694" tIns="0" rIns="57694" bIns="0" anchor="b"/>
          <a:lstStyle>
            <a:lvl1pPr marL="0" indent="0" algn="l">
              <a:buNone/>
              <a:defRPr sz="2500">
                <a:solidFill>
                  <a:schemeClr val="tx1"/>
                </a:solidFill>
                <a:effectLst/>
              </a:defRPr>
            </a:lvl1pPr>
            <a:lvl2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06201-0CCC-45A7-8DA0-79188DA4E51D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28852" y="330271"/>
            <a:ext cx="8286808" cy="1460500"/>
          </a:xfrm>
        </p:spPr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00290" y="2024046"/>
            <a:ext cx="4000528" cy="57831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15132" y="2024046"/>
            <a:ext cx="4000528" cy="57831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F9D09-7FBA-4AB4-B18C-3761EEAAB16A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500" y="348897"/>
            <a:ext cx="10287000" cy="14605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500" y="7010400"/>
            <a:ext cx="5050235" cy="1071033"/>
          </a:xfrm>
        </p:spPr>
        <p:txBody>
          <a:bodyPr anchor="t"/>
          <a:lstStyle>
            <a:lvl1pPr marL="0" indent="0">
              <a:buNone/>
              <a:defRPr sz="3000" b="1">
                <a:solidFill>
                  <a:schemeClr val="accent1"/>
                </a:solidFill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5806282" y="7010400"/>
            <a:ext cx="5052219" cy="1071033"/>
          </a:xfrm>
        </p:spPr>
        <p:txBody>
          <a:bodyPr anchor="t"/>
          <a:lstStyle>
            <a:lvl1pPr marL="0" indent="0">
              <a:buNone/>
              <a:defRPr sz="3000" b="1">
                <a:solidFill>
                  <a:schemeClr val="accent1"/>
                </a:solidFill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71500" y="1938277"/>
            <a:ext cx="5050235" cy="5036697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806282" y="1938277"/>
            <a:ext cx="5052219" cy="5036697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1AE4-41A6-4D92-8938-8528753948CC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FDDAE2-DC15-4780-BA1F-16594B927BC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50943-5A3C-4569-9043-0EBCC828524C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500" y="1514841"/>
            <a:ext cx="4000500" cy="933097"/>
          </a:xfrm>
        </p:spPr>
        <p:txBody>
          <a:bodyPr tIns="0" bIns="0" anchor="t"/>
          <a:lstStyle>
            <a:lvl1pPr algn="l">
              <a:buNone/>
              <a:defRPr sz="2300" b="1">
                <a:solidFill>
                  <a:schemeClr val="accent1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71500" y="273986"/>
            <a:ext cx="3429000" cy="1168400"/>
          </a:xfrm>
        </p:spPr>
        <p:txBody>
          <a:bodyPr lIns="57694" tIns="0" rIns="57694" bIns="0" anchor="b"/>
          <a:lstStyle>
            <a:lvl1pPr marL="0" indent="0" algn="l">
              <a:buNone/>
              <a:defRPr sz="1800"/>
            </a:lvl1pPr>
            <a:lvl2pPr>
              <a:buNone/>
              <a:defRPr sz="1500"/>
            </a:lvl2pPr>
            <a:lvl3pPr>
              <a:buNone/>
              <a:defRPr sz="13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500" y="2531534"/>
            <a:ext cx="8858250" cy="486833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0195560" y="8205971"/>
            <a:ext cx="952500" cy="466549"/>
          </a:xfrm>
        </p:spPr>
        <p:txBody>
          <a:bodyPr/>
          <a:lstStyle/>
          <a:p>
            <a:fld id="{DBC884EF-8EEB-48B6-8331-CAB36C1DA3D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945915" y="2179517"/>
            <a:ext cx="3817335" cy="1602088"/>
          </a:xfrm>
        </p:spPr>
        <p:txBody>
          <a:bodyPr anchor="b"/>
          <a:lstStyle>
            <a:lvl1pPr algn="l"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32035" y="1303215"/>
            <a:ext cx="5143500" cy="5257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40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945917" y="3831755"/>
            <a:ext cx="3817333" cy="3403338"/>
          </a:xfrm>
        </p:spPr>
        <p:txBody>
          <a:bodyPr lIns="57694" rIns="57694"/>
          <a:lstStyle>
            <a:lvl1pPr marL="0" indent="0">
              <a:buFontTx/>
              <a:buNone/>
              <a:defRPr sz="1500"/>
            </a:lvl1pPr>
            <a:lvl2pPr>
              <a:buFontTx/>
              <a:buNone/>
              <a:defRPr sz="1500"/>
            </a:lvl2pPr>
            <a:lvl3pPr>
              <a:buFontTx/>
              <a:buNone/>
              <a:defRPr sz="1300"/>
            </a:lvl3pPr>
            <a:lvl4pPr>
              <a:buFontTx/>
              <a:buNone/>
              <a:defRPr sz="1100"/>
            </a:lvl4pPr>
            <a:lvl5pPr>
              <a:buFontTx/>
              <a:buNone/>
              <a:defRPr sz="11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1500" y="8205971"/>
            <a:ext cx="2667000" cy="466549"/>
          </a:xfrm>
        </p:spPr>
        <p:txBody>
          <a:bodyPr/>
          <a:lstStyle/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C0D4-A5B9-471E-B6DB-E4CB85666754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20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6072161"/>
            <a:ext cx="11430000" cy="269989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9144000" y="0"/>
            <a:ext cx="2286000" cy="8763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tint val="90000"/>
                  <a:satMod val="350000"/>
                  <a:shade val="30000"/>
                  <a:satMod val="115000"/>
                </a:schemeClr>
              </a:gs>
              <a:gs pos="50000">
                <a:schemeClr val="bg1">
                  <a:tint val="90000"/>
                  <a:satMod val="350000"/>
                  <a:shade val="67500"/>
                  <a:satMod val="115000"/>
                </a:schemeClr>
              </a:gs>
              <a:gs pos="100000">
                <a:schemeClr val="bg1">
                  <a:tint val="90000"/>
                  <a:satMod val="3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15388" tIns="57694" rIns="115388" bIns="57694" anchor="t" compatLnSpc="1"/>
          <a:lstStyle/>
          <a:p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571500" y="8205971"/>
            <a:ext cx="2667000" cy="466549"/>
          </a:xfrm>
          <a:prstGeom prst="rect">
            <a:avLst/>
          </a:prstGeom>
        </p:spPr>
        <p:txBody>
          <a:bodyPr vert="horz" lIns="115388" tIns="57694" rIns="115388" bIns="0" anchor="b"/>
          <a:lstStyle>
            <a:lvl1pPr algn="l" eaLnBrk="1" latinLnBrk="0" hangingPunct="1">
              <a:defRPr kumimoji="0" sz="13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905250" y="8205971"/>
            <a:ext cx="3619500" cy="466549"/>
          </a:xfrm>
          <a:prstGeom prst="rect">
            <a:avLst/>
          </a:prstGeom>
        </p:spPr>
        <p:txBody>
          <a:bodyPr vert="horz" lIns="0" tIns="57694" rIns="0" bIns="0" anchor="b"/>
          <a:lstStyle>
            <a:lvl1pPr algn="ctr" eaLnBrk="1" latinLnBrk="0" hangingPunct="1">
              <a:defRPr kumimoji="0" sz="13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10191750" y="8205971"/>
            <a:ext cx="952500" cy="466549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3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86A220-5760-4F6A-BE7A-D00140AC051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1" name="AutoShape 49"/>
          <p:cNvSpPr>
            <a:spLocks noChangeArrowheads="1"/>
          </p:cNvSpPr>
          <p:nvPr userDrawn="1"/>
        </p:nvSpPr>
        <p:spPr bwMode="auto">
          <a:xfrm>
            <a:off x="152400" y="228600"/>
            <a:ext cx="2286000" cy="8153400"/>
          </a:xfrm>
          <a:prstGeom prst="plaque">
            <a:avLst>
              <a:gd name="adj" fmla="val 16667"/>
            </a:avLst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dkEdge">
            <a:bevelT w="127000" h="146050" prst="artDeco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fr-FR"/>
          </a:p>
        </p:txBody>
      </p:sp>
      <p:pic>
        <p:nvPicPr>
          <p:cNvPr id="15" name="Picture 19" descr="SBERRYSH"/>
          <p:cNvPicPr>
            <a:picLocks noChangeAspect="1" noChangeArrowheads="1"/>
          </p:cNvPicPr>
          <p:nvPr userDrawn="1"/>
        </p:nvPicPr>
        <p:blipFill>
          <a:blip r:embed="rId17"/>
          <a:srcRect t="10198" r="4431" b="8225"/>
          <a:stretch>
            <a:fillRect/>
          </a:stretch>
        </p:blipFill>
        <p:spPr bwMode="auto">
          <a:xfrm>
            <a:off x="500026" y="5939243"/>
            <a:ext cx="1500198" cy="1195200"/>
          </a:xfrm>
          <a:prstGeom prst="round2DiagRect">
            <a:avLst/>
          </a:prstGeom>
          <a:noFill/>
        </p:spPr>
      </p:pic>
      <p:sp>
        <p:nvSpPr>
          <p:cNvPr id="31" name="Oval 47"/>
          <p:cNvSpPr>
            <a:spLocks noChangeArrowheads="1"/>
          </p:cNvSpPr>
          <p:nvPr userDrawn="1"/>
        </p:nvSpPr>
        <p:spPr bwMode="auto">
          <a:xfrm>
            <a:off x="285712" y="7381896"/>
            <a:ext cx="2063750" cy="624558"/>
          </a:xfrm>
          <a:prstGeom prst="ellipse">
            <a:avLst/>
          </a:prstGeom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CA" sz="1200" b="1"/>
              <a:t>Informations</a:t>
            </a:r>
            <a:br>
              <a:rPr lang="fr-CA" sz="1200" b="1"/>
            </a:br>
            <a:r>
              <a:rPr lang="fr-CA" sz="1200" b="1"/>
              <a:t>supplémentaires</a:t>
            </a:r>
          </a:p>
        </p:txBody>
      </p:sp>
      <p:sp>
        <p:nvSpPr>
          <p:cNvPr id="9" name="Espace réservé du titre 8"/>
          <p:cNvSpPr>
            <a:spLocks noGrp="1"/>
          </p:cNvSpPr>
          <p:nvPr userDrawn="1">
            <p:ph type="title"/>
          </p:nvPr>
        </p:nvSpPr>
        <p:spPr>
          <a:xfrm>
            <a:off x="2428852" y="330271"/>
            <a:ext cx="8072494" cy="1460500"/>
          </a:xfrm>
          <a:prstGeom prst="rect">
            <a:avLst/>
          </a:prstGeom>
        </p:spPr>
        <p:txBody>
          <a:bodyPr vert="horz" lIns="57694" tIns="57694" rIns="57694" bIns="57694" anchor="ctr">
            <a:normAutofit/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 userDrawn="1">
            <p:ph type="body" idx="1"/>
          </p:nvPr>
        </p:nvSpPr>
        <p:spPr>
          <a:xfrm>
            <a:off x="2428852" y="2024046"/>
            <a:ext cx="8072494" cy="5783175"/>
          </a:xfrm>
          <a:prstGeom prst="rect">
            <a:avLst/>
          </a:prstGeom>
        </p:spPr>
        <p:txBody>
          <a:bodyPr vert="horz" lIns="115388" tIns="57694" rIns="115388" bIns="57694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graphicFrame>
        <p:nvGraphicFramePr>
          <p:cNvPr id="21" name="Object 24"/>
          <p:cNvGraphicFramePr>
            <a:graphicFrameLocks noChangeAspect="1"/>
          </p:cNvGraphicFramePr>
          <p:nvPr userDrawn="1"/>
        </p:nvGraphicFramePr>
        <p:xfrm>
          <a:off x="0" y="-190532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Dessin" r:id="rId18" imgW="2390760" imgH="4238640" progId="Presentations.Drawing.13">
                  <p:embed/>
                </p:oleObj>
              </mc:Choice>
              <mc:Fallback>
                <p:oleObj name="Dessin" r:id="rId18" imgW="2390760" imgH="4238640" progId="Presentations.Drawing.1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90532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07F0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E3DED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Image 33" descr="Soupe.jpg"/>
          <p:cNvPicPr>
            <a:picLocks noChangeAspect="1"/>
          </p:cNvPicPr>
          <p:nvPr userDrawn="1"/>
        </p:nvPicPr>
        <p:blipFill>
          <a:blip r:embed="rId20" cstate="print"/>
          <a:srcRect l="8000" t="10667" r="8000"/>
          <a:stretch>
            <a:fillRect/>
          </a:stretch>
        </p:blipFill>
        <p:spPr>
          <a:xfrm>
            <a:off x="500026" y="1693390"/>
            <a:ext cx="1500198" cy="1196587"/>
          </a:xfrm>
          <a:prstGeom prst="round2DiagRect">
            <a:avLst/>
          </a:prstGeom>
        </p:spPr>
      </p:pic>
      <p:pic>
        <p:nvPicPr>
          <p:cNvPr id="35" name="Image 34" descr="spaghetti.jpg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00026" y="4604606"/>
            <a:ext cx="1501200" cy="1087185"/>
          </a:xfrm>
          <a:prstGeom prst="round2DiagRect">
            <a:avLst/>
          </a:prstGeom>
        </p:spPr>
      </p:pic>
      <p:pic>
        <p:nvPicPr>
          <p:cNvPr id="38" name="Image 37" descr="légumes3.jpg"/>
          <p:cNvPicPr>
            <a:picLocks noChangeAspect="1"/>
          </p:cNvPicPr>
          <p:nvPr userDrawn="1"/>
        </p:nvPicPr>
        <p:blipFill>
          <a:blip r:embed="rId22"/>
          <a:srcRect l="7692"/>
          <a:stretch>
            <a:fillRect/>
          </a:stretch>
        </p:blipFill>
        <p:spPr>
          <a:xfrm>
            <a:off x="500026" y="3137429"/>
            <a:ext cx="1501200" cy="1219725"/>
          </a:xfrm>
          <a:prstGeom prst="round2DiagRect">
            <a:avLst/>
          </a:prstGeom>
        </p:spPr>
      </p:pic>
      <p:pic>
        <p:nvPicPr>
          <p:cNvPr id="39" name="Image 38" descr="Bouton accueil.bmp"/>
          <p:cNvPicPr>
            <a:picLocks noChangeAspect="1"/>
          </p:cNvPicPr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428588" y="723399"/>
            <a:ext cx="1714512" cy="680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l" rtl="0" eaLnBrk="1" latinLnBrk="0" hangingPunct="1">
        <a:spcBef>
          <a:spcPct val="0"/>
        </a:spcBef>
        <a:buNone/>
        <a:defRPr kumimoji="0" sz="5800" b="1" kern="1200" cap="none" spc="0">
          <a:ln w="31550" cmpd="sng">
            <a:gradFill>
              <a:gsLst>
                <a:gs pos="25000">
                  <a:schemeClr val="accent1">
                    <a:shade val="25000"/>
                    <a:satMod val="190000"/>
                  </a:schemeClr>
                </a:gs>
                <a:gs pos="80000">
                  <a:schemeClr val="accent1">
                    <a:tint val="75000"/>
                    <a:satMod val="190000"/>
                  </a:schemeClr>
                </a:gs>
              </a:gsLst>
              <a:lin ang="5400000"/>
            </a:gradFill>
            <a:prstDash val="solid"/>
          </a:ln>
          <a:solidFill>
            <a:srgbClr val="FFFFFF"/>
          </a:solidFill>
          <a:effectLst>
            <a:outerShdw blurRad="41275" dist="12700" dir="120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30785" indent="-48463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11566" indent="-346164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269269" indent="-323087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15434" indent="-300009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880827" indent="-230776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146219" indent="-230776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23151" indent="-230776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700082" indent="-230776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942397" indent="-230776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769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53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308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307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847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61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0385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615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4286240" y="4452710"/>
            <a:ext cx="4953000" cy="2819400"/>
          </a:xfrm>
          <a:prstGeom prst="ellipse">
            <a:avLst/>
          </a:prstGeom>
          <a:ln>
            <a:headEnd type="none" w="sm" len="sm"/>
            <a:tailEnd type="none" w="sm" len="sm"/>
          </a:ln>
          <a:effectLst>
            <a:glow rad="63500">
              <a:schemeClr val="accent1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fr-FR" sz="3600" b="1"/>
          </a:p>
        </p:txBody>
      </p:sp>
      <p:pic>
        <p:nvPicPr>
          <p:cNvPr id="12" name="Picture 19" descr="SBERRYSH"/>
          <p:cNvPicPr>
            <a:picLocks noChangeAspect="1" noChangeArrowheads="1"/>
          </p:cNvPicPr>
          <p:nvPr/>
        </p:nvPicPr>
        <p:blipFill>
          <a:blip r:embed="rId3"/>
          <a:srcRect t="10198" r="4431" b="8225"/>
          <a:stretch>
            <a:fillRect/>
          </a:stretch>
        </p:blipFill>
        <p:spPr bwMode="auto">
          <a:xfrm>
            <a:off x="0" y="6881830"/>
            <a:ext cx="1500198" cy="1195200"/>
          </a:xfrm>
          <a:prstGeom prst="round2Diag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3" name="Image 12" descr="Soupe.jpg"/>
          <p:cNvPicPr>
            <a:picLocks noChangeAspect="1"/>
          </p:cNvPicPr>
          <p:nvPr/>
        </p:nvPicPr>
        <p:blipFill>
          <a:blip r:embed="rId4" cstate="print"/>
          <a:srcRect l="8000" t="10667" r="8000"/>
          <a:stretch>
            <a:fillRect/>
          </a:stretch>
        </p:blipFill>
        <p:spPr>
          <a:xfrm>
            <a:off x="0" y="0"/>
            <a:ext cx="1500198" cy="1196587"/>
          </a:xfrm>
          <a:prstGeom prst="round2Diag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4" name="Image 13" descr="spaghett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68534"/>
            <a:ext cx="1501200" cy="1087185"/>
          </a:xfrm>
          <a:prstGeom prst="round2Diag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5" name="Image 14" descr="légumes3.jpg"/>
          <p:cNvPicPr>
            <a:picLocks noChangeAspect="1"/>
          </p:cNvPicPr>
          <p:nvPr/>
        </p:nvPicPr>
        <p:blipFill>
          <a:blip r:embed="rId6"/>
          <a:srcRect l="7692"/>
          <a:stretch>
            <a:fillRect/>
          </a:stretch>
        </p:blipFill>
        <p:spPr>
          <a:xfrm>
            <a:off x="0" y="2322698"/>
            <a:ext cx="1501200" cy="1219725"/>
          </a:xfrm>
          <a:prstGeom prst="round2Diag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6" name="Image 15" descr="logoVégératien.gif"/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7414" y="87923"/>
            <a:ext cx="2381236" cy="23812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4429116" y="881038"/>
            <a:ext cx="5192183" cy="142205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600" b="1" kern="10" spc="50">
                <a:ln w="11430"/>
                <a:solidFill>
                  <a:schemeClr val="accent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ucida Casual"/>
              </a:rPr>
              <a:t>ÉGÉ-À-VIE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44586" y="4024082"/>
            <a:ext cx="38363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5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Bienvenue</a:t>
            </a:r>
            <a:endParaRPr lang="fr-CA" sz="5400" b="1" spc="5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2741613" y="587375"/>
            <a:ext cx="7773987" cy="1006475"/>
          </a:xfrm>
        </p:spPr>
        <p:txBody>
          <a:bodyPr>
            <a:normAutofit fontScale="90000"/>
          </a:bodyPr>
          <a:lstStyle/>
          <a:p>
            <a:r>
              <a:rPr lang="fr-CA" sz="6000"/>
              <a:t>Bienvenue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ct val="150000"/>
              </a:spcAft>
              <a:buFontTx/>
              <a:buNone/>
            </a:pPr>
            <a:r>
              <a:rPr lang="fr-CA" sz="2400"/>
              <a:t>La cuisine végétarienne saine peut être un mode de vie ou une étape à franchir. Les uns l’adopteront en raison d’une santé précaire, les autres pour varier leur alimentation.</a:t>
            </a:r>
          </a:p>
          <a:p>
            <a:pPr marL="0" indent="0" algn="just">
              <a:spcAft>
                <a:spcPct val="150000"/>
              </a:spcAft>
              <a:buFontTx/>
              <a:buNone/>
            </a:pPr>
            <a:r>
              <a:rPr lang="fr-CA" sz="2400"/>
              <a:t>Peu importe la raison pour laquelle vous cuisinerez sainement, cela vous apportera bien-être, santé et plaisir en autant que vous respectiez les règles des bons aliments.</a:t>
            </a:r>
          </a:p>
          <a:p>
            <a:pPr marL="0" indent="0" algn="just">
              <a:spcAft>
                <a:spcPct val="150000"/>
              </a:spcAft>
              <a:buFontTx/>
              <a:buNone/>
            </a:pPr>
            <a:r>
              <a:rPr lang="fr-CA" sz="2400"/>
              <a:t>Faites l’exploration virtuelle et expérimentez les recettes que vous trouverez certainement succulentes.</a:t>
            </a:r>
          </a:p>
        </p:txBody>
      </p:sp>
      <p:pic>
        <p:nvPicPr>
          <p:cNvPr id="8" name="Image 7" descr="Bouton accueil.bmp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8588" y="723399"/>
            <a:ext cx="1714512" cy="680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41613" y="708025"/>
            <a:ext cx="7773987" cy="762000"/>
          </a:xfrm>
        </p:spPr>
        <p:txBody>
          <a:bodyPr>
            <a:normAutofit fontScale="90000"/>
          </a:bodyPr>
          <a:lstStyle/>
          <a:p>
            <a:r>
              <a:rPr lang="fr-CA"/>
              <a:t>Informations supplémentaires</a:t>
            </a:r>
          </a:p>
        </p:txBody>
      </p:sp>
      <p:graphicFrame>
        <p:nvGraphicFramePr>
          <p:cNvPr id="9" name="Espace réservé du contenu 8"/>
          <p:cNvGraphicFramePr>
            <a:graphicFrameLocks noGrp="1"/>
          </p:cNvGraphicFramePr>
          <p:nvPr>
            <p:ph idx="1"/>
          </p:nvPr>
        </p:nvGraphicFramePr>
        <p:xfrm>
          <a:off x="2428852" y="2024046"/>
          <a:ext cx="8001056" cy="578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/>
              <a:t>Portions recommandées par jour</a:t>
            </a:r>
            <a:endParaRPr lang="fr-CA" dirty="0"/>
          </a:p>
        </p:txBody>
      </p:sp>
      <p:sp>
        <p:nvSpPr>
          <p:cNvPr id="6" name="Espace réservé du tableau 5"/>
          <p:cNvSpPr>
            <a:spLocks noGrp="1"/>
          </p:cNvSpPr>
          <p:nvPr>
            <p:ph type="tbl" idx="1"/>
          </p:nvPr>
        </p:nvSpPr>
        <p:spPr/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En harmonie avec le cosmos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Qui forme le comité 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qu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963</TotalTime>
  <Words>107</Words>
  <Application>Microsoft Office PowerPoint</Application>
  <PresentationFormat>Personnalisé</PresentationFormat>
  <Paragraphs>14</Paragraphs>
  <Slides>6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Arial</vt:lpstr>
      <vt:lpstr>Calibri</vt:lpstr>
      <vt:lpstr>Franklin Gothic Book</vt:lpstr>
      <vt:lpstr>Lucida Casual</vt:lpstr>
      <vt:lpstr>Tahoma</vt:lpstr>
      <vt:lpstr>Wingdings 2</vt:lpstr>
      <vt:lpstr>Technique</vt:lpstr>
      <vt:lpstr>Dessin</vt:lpstr>
      <vt:lpstr>Présentation PowerPoint</vt:lpstr>
      <vt:lpstr>Bienvenue</vt:lpstr>
      <vt:lpstr>Informations supplémentaires</vt:lpstr>
      <vt:lpstr>Portions recommandées par jour</vt:lpstr>
      <vt:lpstr>En harmonie avec le cosmos</vt:lpstr>
      <vt:lpstr>Qui forme le comité ?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Végé-à-Vie</dc:title>
  <dc:creator>Jocelyne Roberge</dc:creator>
  <cp:lastModifiedBy>Jocelyne</cp:lastModifiedBy>
  <cp:revision>120</cp:revision>
  <dcterms:created xsi:type="dcterms:W3CDTF">2000-07-14T13:06:48Z</dcterms:created>
  <dcterms:modified xsi:type="dcterms:W3CDTF">2020-07-15T13:18:07Z</dcterms:modified>
</cp:coreProperties>
</file>